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7" r:id="rId4"/>
    <p:sldId id="268" r:id="rId5"/>
    <p:sldId id="269" r:id="rId6"/>
    <p:sldId id="272" r:id="rId7"/>
    <p:sldId id="274" r:id="rId8"/>
    <p:sldId id="278" r:id="rId9"/>
    <p:sldId id="280" r:id="rId10"/>
    <p:sldId id="281" r:id="rId11"/>
    <p:sldId id="290" r:id="rId12"/>
    <p:sldId id="291" r:id="rId13"/>
    <p:sldId id="292" r:id="rId14"/>
    <p:sldId id="293" r:id="rId15"/>
    <p:sldId id="294" r:id="rId16"/>
    <p:sldId id="296" r:id="rId17"/>
    <p:sldId id="297" r:id="rId18"/>
    <p:sldId id="307" r:id="rId19"/>
    <p:sldId id="309" r:id="rId20"/>
    <p:sldId id="310" r:id="rId21"/>
    <p:sldId id="311" r:id="rId22"/>
    <p:sldId id="315" r:id="rId23"/>
    <p:sldId id="316" r:id="rId24"/>
    <p:sldId id="317" r:id="rId25"/>
  </p:sldIdLst>
  <p:sldSz cx="12192000" cy="6858000"/>
  <p:notesSz cx="6858000" cy="9144000"/>
  <p:photoAlbum layout="1pic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C31D2-A649-A86C-30B2-0A04FDF041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A78C73-9C00-3A2C-8544-93E9C01D5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B356D-EBF2-5569-A41B-ADAD8212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A246-C25A-09AD-21A7-EAABA4505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ADE1A-B416-F161-31A6-534A8F56B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00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77182-2F5C-C2E9-0E87-9CA1975A0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C01CA3-8E65-E4B9-BAE9-25D49A3BC4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8F2EA-34FE-D2FD-ABB1-1A619A4B7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9E4A5-D0DC-4862-0B42-3FD4946CB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021C-1B65-6173-E759-6910BAF46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284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B599DE-6AFF-4851-77AB-30ED48D9CF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2B3181-F104-07AC-E60F-46975709E1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13F3B-C870-23FD-E8A1-59BF81B8E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D2F0E-311B-3EDA-EAEE-C5B8D1F0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99541-44CC-741F-AFA2-D1F2A9155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88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C9B69-6000-9C13-4FC2-09AE7841F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EC21B-0F0D-7A8B-DED5-6B6BAEC08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882CC-3FEB-C319-2152-497DB3858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BDB51-3017-043D-EEB1-D6744B04B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6A3A8-B32A-9D58-D2BB-48492EEDA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6976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2A49D-A518-6C95-2FC7-75772B0E3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DAB210-DD44-67FF-337F-6867F686F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DC43F-9DEA-9D8D-60CE-FEF622A3F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81C7A-E53C-72E3-F853-2586E02AB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3C9C4-F17D-9F0F-7316-DEEE0A223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3655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EA922-C6FC-E6FD-B23C-25DC89B8D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939ED-6210-F3F2-C125-9464B0FC5B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74D348-430B-E1BA-BC06-46BB223E5C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6F8223-63C9-0760-2B17-636FED750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84508-7354-E633-167D-9A1868F1D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856648-FFED-0DF9-94F3-40FC42C26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2545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154EB-2B1F-FA62-4A46-15A4BC96C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0C3A1-FFD1-78E2-A718-C249D7222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ED0C7B-167E-2F43-1244-4A7E599F6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0738E5-98D6-8ED2-A43A-8EDC6C0BE3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732520-F62C-EA65-1486-2657618A3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8E2351-3F13-4BAD-E1CA-86A9DAA5E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E7E617-99FA-7C17-EB21-7FE78D638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671EA9-20FE-F597-0016-29EA7EF5D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055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3738E-1B50-5A01-895B-84D3C7718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32CD16-1110-D72A-2406-B6994C367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20448-D559-DF51-D1F5-723291E39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9AB233-3A49-F58A-8DE3-F66E8251B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7514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01ED6F-2E99-9513-DF94-66EBCE41E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ECC25F-5058-68AD-23B5-75C7803AE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CA2B9B-D1DF-8301-4F15-92C54B73A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429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DA832-0F00-250E-5512-8F7E90842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E5507-91A0-3487-29F7-F5A22C81E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FF7C1-5414-AE3F-B441-488DE4126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61F31-B933-745E-20D2-69CA18277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5273F-4F44-7738-3A77-FE9D84FDC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95D3DF-9719-F63E-0D7A-5BE7AFE6B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3641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6E2B4-7763-2683-A514-6F6CA790B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DAC85E-7108-BF5C-F68B-A4E6B140CF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BED6A8-F550-E0C8-5EA5-67F285EB37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1514D-F6CC-2718-5772-C057E56C3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9EEB81-17BD-F9D5-057B-C51D71DBF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55C497-2EF0-7043-90E7-72D457D4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350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F7D639-6AE3-D64C-8CE7-0AF25F739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41663-395C-B3D9-2BAE-9420933D3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28E18-BCA2-43B4-20E3-40025B90AC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FA657-EFD3-46A2-B5D6-82AA6861A6AF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856FC-974B-644C-348F-7498AC2E79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BAE165-B59B-E043-26DD-3BD708DAA0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68520-BFD4-4100-843D-105552509F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13983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3C6A7-F472-F8BA-2290-D20C9FE39B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/>
              <a:t>Photo Album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91B872-7112-4365-175B-8955ADCF5D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/>
              <a:t>by P.Samatha Ramakrishna</a:t>
            </a:r>
          </a:p>
        </p:txBody>
      </p:sp>
    </p:spTree>
    <p:extLst>
      <p:ext uri="{BB962C8B-B14F-4D97-AF65-F5344CB8AC3E}">
        <p14:creationId xmlns:p14="http://schemas.microsoft.com/office/powerpoint/2010/main" val="1537952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35)">
            <a:extLst>
              <a:ext uri="{FF2B5EF4-FFF2-40B4-BE49-F238E27FC236}">
                <a16:creationId xmlns:a16="http://schemas.microsoft.com/office/drawing/2014/main" id="{EF108718-6EB6-D513-6F4C-480766A5467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520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44)">
            <a:extLst>
              <a:ext uri="{FF2B5EF4-FFF2-40B4-BE49-F238E27FC236}">
                <a16:creationId xmlns:a16="http://schemas.microsoft.com/office/drawing/2014/main" id="{E824B904-4604-7AAC-57D9-E21D402E2C6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22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45)">
            <a:extLst>
              <a:ext uri="{FF2B5EF4-FFF2-40B4-BE49-F238E27FC236}">
                <a16:creationId xmlns:a16="http://schemas.microsoft.com/office/drawing/2014/main" id="{88D4383C-B53C-364A-81AF-620AA00C3C5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703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46)">
            <a:extLst>
              <a:ext uri="{FF2B5EF4-FFF2-40B4-BE49-F238E27FC236}">
                <a16:creationId xmlns:a16="http://schemas.microsoft.com/office/drawing/2014/main" id="{AF00B702-E066-AF81-6853-C11D88A2852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827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47)">
            <a:extLst>
              <a:ext uri="{FF2B5EF4-FFF2-40B4-BE49-F238E27FC236}">
                <a16:creationId xmlns:a16="http://schemas.microsoft.com/office/drawing/2014/main" id="{C1DDE264-418C-1D27-9C9E-3D8B0F90487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27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48)">
            <a:extLst>
              <a:ext uri="{FF2B5EF4-FFF2-40B4-BE49-F238E27FC236}">
                <a16:creationId xmlns:a16="http://schemas.microsoft.com/office/drawing/2014/main" id="{7121FD88-FA89-BE62-9185-810B88FA03A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609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50)">
            <a:extLst>
              <a:ext uri="{FF2B5EF4-FFF2-40B4-BE49-F238E27FC236}">
                <a16:creationId xmlns:a16="http://schemas.microsoft.com/office/drawing/2014/main" id="{6D132F57-573D-45A2-7165-8953DB55341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191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51)">
            <a:extLst>
              <a:ext uri="{FF2B5EF4-FFF2-40B4-BE49-F238E27FC236}">
                <a16:creationId xmlns:a16="http://schemas.microsoft.com/office/drawing/2014/main" id="{7AAF4626-B7DB-36F7-22D3-77911C70EA7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18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61)">
            <a:extLst>
              <a:ext uri="{FF2B5EF4-FFF2-40B4-BE49-F238E27FC236}">
                <a16:creationId xmlns:a16="http://schemas.microsoft.com/office/drawing/2014/main" id="{60BBC559-1B37-CD67-8F08-494EEE8C276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8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63)">
            <a:extLst>
              <a:ext uri="{FF2B5EF4-FFF2-40B4-BE49-F238E27FC236}">
                <a16:creationId xmlns:a16="http://schemas.microsoft.com/office/drawing/2014/main" id="{A54DB441-D363-8C00-8ACF-03C8FC608FE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74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14)">
            <a:extLst>
              <a:ext uri="{FF2B5EF4-FFF2-40B4-BE49-F238E27FC236}">
                <a16:creationId xmlns:a16="http://schemas.microsoft.com/office/drawing/2014/main" id="{36A0B9EA-96CA-4AAC-FF8F-5319EA92363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9473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64)">
            <a:extLst>
              <a:ext uri="{FF2B5EF4-FFF2-40B4-BE49-F238E27FC236}">
                <a16:creationId xmlns:a16="http://schemas.microsoft.com/office/drawing/2014/main" id="{8A30A9B5-7910-B1CC-F5B4-6EC86CC160C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6292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65)">
            <a:extLst>
              <a:ext uri="{FF2B5EF4-FFF2-40B4-BE49-F238E27FC236}">
                <a16:creationId xmlns:a16="http://schemas.microsoft.com/office/drawing/2014/main" id="{91B71D1B-91BF-0706-AC45-614F8D28DD6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336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69)">
            <a:extLst>
              <a:ext uri="{FF2B5EF4-FFF2-40B4-BE49-F238E27FC236}">
                <a16:creationId xmlns:a16="http://schemas.microsoft.com/office/drawing/2014/main" id="{AAB8D0B3-B623-05B3-37A2-8F28CFEBEF0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098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70)">
            <a:extLst>
              <a:ext uri="{FF2B5EF4-FFF2-40B4-BE49-F238E27FC236}">
                <a16:creationId xmlns:a16="http://schemas.microsoft.com/office/drawing/2014/main" id="{E720E103-F7E2-28F6-4E72-B9C1AA400C6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3113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71)">
            <a:extLst>
              <a:ext uri="{FF2B5EF4-FFF2-40B4-BE49-F238E27FC236}">
                <a16:creationId xmlns:a16="http://schemas.microsoft.com/office/drawing/2014/main" id="{9BEFDAE5-E4D7-BAA2-3ACE-8F842526DAA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72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21)">
            <a:extLst>
              <a:ext uri="{FF2B5EF4-FFF2-40B4-BE49-F238E27FC236}">
                <a16:creationId xmlns:a16="http://schemas.microsoft.com/office/drawing/2014/main" id="{31EBF0AB-3EC8-7DB8-723B-B53F5820D4A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8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22)">
            <a:extLst>
              <a:ext uri="{FF2B5EF4-FFF2-40B4-BE49-F238E27FC236}">
                <a16:creationId xmlns:a16="http://schemas.microsoft.com/office/drawing/2014/main" id="{986F931B-189C-94EE-D2A6-E3FF9D7B674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64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23)">
            <a:extLst>
              <a:ext uri="{FF2B5EF4-FFF2-40B4-BE49-F238E27FC236}">
                <a16:creationId xmlns:a16="http://schemas.microsoft.com/office/drawing/2014/main" id="{093B3AE8-30AA-C217-F2D9-CFA606E4959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101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26)">
            <a:extLst>
              <a:ext uri="{FF2B5EF4-FFF2-40B4-BE49-F238E27FC236}">
                <a16:creationId xmlns:a16="http://schemas.microsoft.com/office/drawing/2014/main" id="{7E4F89B3-0019-C275-0184-F4455AF21FB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830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28)">
            <a:extLst>
              <a:ext uri="{FF2B5EF4-FFF2-40B4-BE49-F238E27FC236}">
                <a16:creationId xmlns:a16="http://schemas.microsoft.com/office/drawing/2014/main" id="{77E611F7-CE02-6E02-99A3-5C89F968FC5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71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32)">
            <a:extLst>
              <a:ext uri="{FF2B5EF4-FFF2-40B4-BE49-F238E27FC236}">
                <a16:creationId xmlns:a16="http://schemas.microsoft.com/office/drawing/2014/main" id="{72C651EF-4456-69FF-D6C0-615E07327EF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101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834)">
            <a:extLst>
              <a:ext uri="{FF2B5EF4-FFF2-40B4-BE49-F238E27FC236}">
                <a16:creationId xmlns:a16="http://schemas.microsoft.com/office/drawing/2014/main" id="{D5D896DF-88B8-C53A-A561-D3C678FDABB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141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</Words>
  <Application>Microsoft Office PowerPoint</Application>
  <PresentationFormat>Widescreen</PresentationFormat>
  <Paragraphs>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Photo Album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P.Samatha Ramakrishna</dc:creator>
  <cp:lastModifiedBy>P.Samatha Ramakrishna</cp:lastModifiedBy>
  <cp:revision>2</cp:revision>
  <dcterms:created xsi:type="dcterms:W3CDTF">2022-09-17T14:04:50Z</dcterms:created>
  <dcterms:modified xsi:type="dcterms:W3CDTF">2022-09-17T14:07:32Z</dcterms:modified>
</cp:coreProperties>
</file>

<file path=docProps/thumbnail.jpeg>
</file>